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7" r:id="rId3"/>
    <p:sldId id="259" r:id="rId4"/>
    <p:sldId id="262" r:id="rId5"/>
    <p:sldId id="270" r:id="rId6"/>
    <p:sldId id="273" r:id="rId7"/>
    <p:sldId id="272" r:id="rId8"/>
  </p:sldIdLst>
  <p:sldSz cx="6858000" cy="9144000" type="letter"/>
  <p:notesSz cx="6858000" cy="9144000"/>
  <p:defaultTextStyle>
    <a:defPPr>
      <a:defRPr lang="en-US"/>
    </a:defPPr>
    <a:lvl1pPr marL="0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78898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57795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436694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915592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94489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873387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352284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831183" algn="l" defTabSz="9577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48" autoAdjust="0"/>
  </p:normalViewPr>
  <p:slideViewPr>
    <p:cSldViewPr>
      <p:cViewPr varScale="1">
        <p:scale>
          <a:sx n="49" d="100"/>
          <a:sy n="49" d="100"/>
        </p:scale>
        <p:origin x="2128" y="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565908-5270-4969-9DF6-BEB77AF8793D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FED858-65C7-45A1-8FE1-9A5B869AA1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4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D858-65C7-45A1-8FE1-9A5B869AA1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74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D858-65C7-45A1-8FE1-9A5B869AA1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3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D858-65C7-45A1-8FE1-9A5B869AA1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95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4.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D858-65C7-45A1-8FE1-9A5B869AA1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5.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7B459D-A887-4D19-BE77-C0F0E599F2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4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</a:t>
            </a:r>
            <a:r>
              <a:rPr lang="en-US" b="1" baseline="0" dirty="0"/>
              <a:t> 6.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FED858-65C7-45A1-8FE1-9A5B869AA1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Figure 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4A299-5F04-4920-B439-51E63F0439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66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788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577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366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15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944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733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52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31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91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6"/>
            <a:ext cx="1543050" cy="78020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6"/>
            <a:ext cx="4514850" cy="78020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1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65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4" y="5875868"/>
            <a:ext cx="5829300" cy="1816100"/>
          </a:xfrm>
        </p:spPr>
        <p:txBody>
          <a:bodyPr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4" y="3875618"/>
            <a:ext cx="5829300" cy="2000249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7889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5779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366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155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3944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87338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35228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83118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20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8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8"/>
          </a:xfrm>
        </p:spPr>
        <p:txBody>
          <a:bodyPr/>
          <a:lstStyle>
            <a:lvl1pPr>
              <a:defRPr sz="30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80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9"/>
            <a:ext cx="3030141" cy="853015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898" indent="0">
              <a:buNone/>
              <a:defRPr sz="2200" b="1"/>
            </a:lvl2pPr>
            <a:lvl3pPr marL="957795" indent="0">
              <a:buNone/>
              <a:defRPr sz="1800" b="1"/>
            </a:lvl3pPr>
            <a:lvl4pPr marL="1436694" indent="0">
              <a:buNone/>
              <a:defRPr sz="1700" b="1"/>
            </a:lvl4pPr>
            <a:lvl5pPr marL="1915592" indent="0">
              <a:buNone/>
              <a:defRPr sz="1700" b="1"/>
            </a:lvl5pPr>
            <a:lvl6pPr marL="2394489" indent="0">
              <a:buNone/>
              <a:defRPr sz="1700" b="1"/>
            </a:lvl6pPr>
            <a:lvl7pPr marL="2873387" indent="0">
              <a:buNone/>
              <a:defRPr sz="1700" b="1"/>
            </a:lvl7pPr>
            <a:lvl8pPr marL="3352284" indent="0">
              <a:buNone/>
              <a:defRPr sz="1700" b="1"/>
            </a:lvl8pPr>
            <a:lvl9pPr marL="38311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5"/>
            <a:ext cx="3030141" cy="526838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8" y="2046819"/>
            <a:ext cx="3031332" cy="853015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898" indent="0">
              <a:buNone/>
              <a:defRPr sz="2200" b="1"/>
            </a:lvl2pPr>
            <a:lvl3pPr marL="957795" indent="0">
              <a:buNone/>
              <a:defRPr sz="1800" b="1"/>
            </a:lvl3pPr>
            <a:lvl4pPr marL="1436694" indent="0">
              <a:buNone/>
              <a:defRPr sz="1700" b="1"/>
            </a:lvl4pPr>
            <a:lvl5pPr marL="1915592" indent="0">
              <a:buNone/>
              <a:defRPr sz="1700" b="1"/>
            </a:lvl5pPr>
            <a:lvl6pPr marL="2394489" indent="0">
              <a:buNone/>
              <a:defRPr sz="1700" b="1"/>
            </a:lvl6pPr>
            <a:lvl7pPr marL="2873387" indent="0">
              <a:buNone/>
              <a:defRPr sz="1700" b="1"/>
            </a:lvl7pPr>
            <a:lvl8pPr marL="3352284" indent="0">
              <a:buNone/>
              <a:defRPr sz="1700" b="1"/>
            </a:lvl8pPr>
            <a:lvl9pPr marL="3831183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8" y="2899835"/>
            <a:ext cx="3031332" cy="526838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83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84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2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4" cy="154940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4068"/>
            <a:ext cx="3833813" cy="7804151"/>
          </a:xfrm>
        </p:spPr>
        <p:txBody>
          <a:bodyPr/>
          <a:lstStyle>
            <a:lvl1pPr>
              <a:defRPr sz="3300"/>
            </a:lvl1pPr>
            <a:lvl2pPr>
              <a:defRPr sz="30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913466"/>
            <a:ext cx="2256234" cy="6254751"/>
          </a:xfrm>
        </p:spPr>
        <p:txBody>
          <a:bodyPr/>
          <a:lstStyle>
            <a:lvl1pPr marL="0" indent="0">
              <a:buNone/>
              <a:defRPr sz="1500"/>
            </a:lvl1pPr>
            <a:lvl2pPr marL="478898" indent="0">
              <a:buNone/>
              <a:defRPr sz="1300"/>
            </a:lvl2pPr>
            <a:lvl3pPr marL="957795" indent="0">
              <a:buNone/>
              <a:defRPr sz="1000"/>
            </a:lvl3pPr>
            <a:lvl4pPr marL="1436694" indent="0">
              <a:buNone/>
              <a:defRPr sz="1000"/>
            </a:lvl4pPr>
            <a:lvl5pPr marL="1915592" indent="0">
              <a:buNone/>
              <a:defRPr sz="1000"/>
            </a:lvl5pPr>
            <a:lvl6pPr marL="2394489" indent="0">
              <a:buNone/>
              <a:defRPr sz="1000"/>
            </a:lvl6pPr>
            <a:lvl7pPr marL="2873387" indent="0">
              <a:buNone/>
              <a:defRPr sz="1000"/>
            </a:lvl7pPr>
            <a:lvl8pPr marL="3352284" indent="0">
              <a:buNone/>
              <a:defRPr sz="1000"/>
            </a:lvl8pPr>
            <a:lvl9pPr marL="38311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79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300"/>
            </a:lvl1pPr>
            <a:lvl2pPr marL="478898" indent="0">
              <a:buNone/>
              <a:defRPr sz="3000"/>
            </a:lvl2pPr>
            <a:lvl3pPr marL="957795" indent="0">
              <a:buNone/>
              <a:defRPr sz="2500"/>
            </a:lvl3pPr>
            <a:lvl4pPr marL="1436694" indent="0">
              <a:buNone/>
              <a:defRPr sz="2200"/>
            </a:lvl4pPr>
            <a:lvl5pPr marL="1915592" indent="0">
              <a:buNone/>
              <a:defRPr sz="2200"/>
            </a:lvl5pPr>
            <a:lvl6pPr marL="2394489" indent="0">
              <a:buNone/>
              <a:defRPr sz="2200"/>
            </a:lvl6pPr>
            <a:lvl7pPr marL="2873387" indent="0">
              <a:buNone/>
              <a:defRPr sz="2200"/>
            </a:lvl7pPr>
            <a:lvl8pPr marL="3352284" indent="0">
              <a:buNone/>
              <a:defRPr sz="2200"/>
            </a:lvl8pPr>
            <a:lvl9pPr marL="3831183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500"/>
            </a:lvl1pPr>
            <a:lvl2pPr marL="478898" indent="0">
              <a:buNone/>
              <a:defRPr sz="1300"/>
            </a:lvl2pPr>
            <a:lvl3pPr marL="957795" indent="0">
              <a:buNone/>
              <a:defRPr sz="1000"/>
            </a:lvl3pPr>
            <a:lvl4pPr marL="1436694" indent="0">
              <a:buNone/>
              <a:defRPr sz="1000"/>
            </a:lvl4pPr>
            <a:lvl5pPr marL="1915592" indent="0">
              <a:buNone/>
              <a:defRPr sz="1000"/>
            </a:lvl5pPr>
            <a:lvl6pPr marL="2394489" indent="0">
              <a:buNone/>
              <a:defRPr sz="1000"/>
            </a:lvl6pPr>
            <a:lvl7pPr marL="2873387" indent="0">
              <a:buNone/>
              <a:defRPr sz="1000"/>
            </a:lvl7pPr>
            <a:lvl8pPr marL="3352284" indent="0">
              <a:buNone/>
              <a:defRPr sz="1000"/>
            </a:lvl8pPr>
            <a:lvl9pPr marL="38311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5"/>
            <a:ext cx="6172200" cy="1524000"/>
          </a:xfrm>
          <a:prstGeom prst="rect">
            <a:avLst/>
          </a:prstGeom>
        </p:spPr>
        <p:txBody>
          <a:bodyPr vert="horz" lIns="95780" tIns="47890" rIns="95780" bIns="478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8"/>
          </a:xfrm>
          <a:prstGeom prst="rect">
            <a:avLst/>
          </a:prstGeom>
        </p:spPr>
        <p:txBody>
          <a:bodyPr vert="horz" lIns="95780" tIns="47890" rIns="95780" bIns="478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5"/>
            <a:ext cx="1600200" cy="486834"/>
          </a:xfrm>
          <a:prstGeom prst="rect">
            <a:avLst/>
          </a:prstGeom>
        </p:spPr>
        <p:txBody>
          <a:bodyPr vert="horz" lIns="95780" tIns="47890" rIns="95780" bIns="47890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E36AD2-7272-43A5-83B9-65017B25DD9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5"/>
            <a:ext cx="2171700" cy="486834"/>
          </a:xfrm>
          <a:prstGeom prst="rect">
            <a:avLst/>
          </a:prstGeom>
        </p:spPr>
        <p:txBody>
          <a:bodyPr vert="horz" lIns="95780" tIns="47890" rIns="95780" bIns="47890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5"/>
            <a:ext cx="1600200" cy="486834"/>
          </a:xfrm>
          <a:prstGeom prst="rect">
            <a:avLst/>
          </a:prstGeom>
        </p:spPr>
        <p:txBody>
          <a:bodyPr vert="horz" lIns="95780" tIns="47890" rIns="95780" bIns="47890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379F3-E90E-43CC-B971-F70E83393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3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57795" rtl="0" eaLnBrk="1" latinLnBrk="0" hangingPunct="1">
        <a:spcBef>
          <a:spcPct val="0"/>
        </a:spcBef>
        <a:buNone/>
        <a:defRPr sz="4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174" indent="-359174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778209" indent="-299311" algn="l" defTabSz="957795" rtl="0" eaLnBrk="1" latinLnBrk="0" hangingPunct="1">
        <a:spcBef>
          <a:spcPct val="20000"/>
        </a:spcBef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45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43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40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38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835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735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632" indent="-239449" algn="l" defTabSz="957795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8898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57795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694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592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489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387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284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183" algn="l" defTabSz="95779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jpeg"/><Relationship Id="rId4" Type="http://schemas.openxmlformats.org/officeDocument/2006/relationships/image" Target="../media/image2.tiff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47444"/>
            <a:ext cx="6927012" cy="9166895"/>
            <a:chOff x="0" y="47444"/>
            <a:chExt cx="6927012" cy="9166895"/>
          </a:xfrm>
        </p:grpSpPr>
        <p:pic>
          <p:nvPicPr>
            <p:cNvPr id="3082" name="Picture 10" descr="C:\Users\nesoltis\Documents\Projects\BcSolGWAS\paper\plots\FigR4\Sl_LesionSize_Intx_c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25" b="26944"/>
            <a:stretch/>
          </p:blipFill>
          <p:spPr bwMode="auto">
            <a:xfrm>
              <a:off x="1" y="4918107"/>
              <a:ext cx="3657600" cy="1497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3" name="Picture 11" descr="C:\Users\nesoltis\Documents\Projects\BcSolGWAS\paper\plots\FigR4\Sl_LesionSize_Intx_d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7" b="27778"/>
            <a:stretch/>
          </p:blipFill>
          <p:spPr bwMode="auto">
            <a:xfrm>
              <a:off x="3582649" y="4586599"/>
              <a:ext cx="3298542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:\Users\nesoltis\Documents\Projects\BcSolGWAS\paper\plots\FigR4\Sl_LesionSize_Intx_e.tif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40" b="10430"/>
            <a:stretch/>
          </p:blipFill>
          <p:spPr bwMode="auto">
            <a:xfrm>
              <a:off x="0" y="6948910"/>
              <a:ext cx="3657600" cy="199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3" descr="C:\Users\nesoltis\Documents\Projects\BcSolGWAS\paper\plots\FigR4\Sl_LesionSize_greyIntx_f.t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13"/>
            <a:stretch/>
          </p:blipFill>
          <p:spPr bwMode="auto">
            <a:xfrm>
              <a:off x="3657601" y="6682154"/>
              <a:ext cx="3269411" cy="253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nesoltis\Documents\Projects\BcSolGWAS\paper\plots\FigR4\Sl_LesionSize_Intx_a.tif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317"/>
            <a:stretch/>
          </p:blipFill>
          <p:spPr bwMode="auto">
            <a:xfrm>
              <a:off x="1" y="2681409"/>
              <a:ext cx="3657601" cy="1764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1" name="Picture 9" descr="C:\Users\nesoltis\Documents\Projects\BcSolGWAS\paper\plots\FigR4\Sl_LesionSize_Intx_b.ti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67" b="29726"/>
            <a:stretch/>
          </p:blipFill>
          <p:spPr bwMode="auto">
            <a:xfrm>
              <a:off x="3525947" y="2681409"/>
              <a:ext cx="3355244" cy="1779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71780" y="2625143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50944" y="264450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357" y="4608602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1888" y="4631292"/>
              <a:ext cx="258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1357" y="6696753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8812" y="669634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</a:t>
              </a:r>
            </a:p>
          </p:txBody>
        </p:sp>
        <p:pic>
          <p:nvPicPr>
            <p:cNvPr id="14" name="Picture 3" descr="C:\Users\nesoltis\Documents\Projects\BcSolGWAS\paper\plots\ActualPaper\FigR1\FigR1_127_05a_maskedexample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81" t="6663" r="32925" b="55119"/>
            <a:stretch/>
          </p:blipFill>
          <p:spPr bwMode="auto">
            <a:xfrm>
              <a:off x="3526810" y="366470"/>
              <a:ext cx="3331191" cy="2095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C:\Users\nesoltis\Documents\Projects\BcSolGWAS\paper\plots\ActualPaper\FigR1\127_05a.jp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4" t="6859" r="32971" b="55000"/>
            <a:stretch/>
          </p:blipFill>
          <p:spPr bwMode="auto">
            <a:xfrm>
              <a:off x="21609" y="369124"/>
              <a:ext cx="3331190" cy="209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457200" y="81109"/>
              <a:ext cx="3004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47112" y="47444"/>
              <a:ext cx="291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nesoltis\Documents\Projects\BcSolGWAS\paper\plots\FigR2\FigR2_beanplot_nogrid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93328"/>
            <a:ext cx="6858000" cy="45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60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83" y="113997"/>
            <a:ext cx="3306485" cy="3376246"/>
            <a:chOff x="7883" y="113997"/>
            <a:chExt cx="3306485" cy="3376246"/>
          </a:xfrm>
        </p:grpSpPr>
        <p:pic>
          <p:nvPicPr>
            <p:cNvPr id="2050" name="Picture 2" descr="C:\Users\nesoltis\Documents\Projects\BcSolGWAS\paper\plots\FigR3\Sl_LesionSize_IntMean_DW.t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3" y="113997"/>
              <a:ext cx="3200400" cy="3376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C:\Users\nesoltis\Documents\Projects\BcSolGWAS\paper\plots\FigR3\Sl_LesionSize_vio_DW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13" r="54957" b="12942"/>
            <a:stretch/>
          </p:blipFill>
          <p:spPr bwMode="auto">
            <a:xfrm>
              <a:off x="811033" y="113997"/>
              <a:ext cx="525833" cy="2939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nesoltis\Documents\Projects\BcSolGWAS\paper\plots\FigR3\Sl_LesionSize_vio_DW.tif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07" b="13080"/>
            <a:stretch/>
          </p:blipFill>
          <p:spPr bwMode="auto">
            <a:xfrm>
              <a:off x="2530502" y="118659"/>
              <a:ext cx="783866" cy="2934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836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76201"/>
            <a:ext cx="6858000" cy="8927122"/>
            <a:chOff x="0" y="76201"/>
            <a:chExt cx="6858000" cy="8927122"/>
          </a:xfrm>
        </p:grpSpPr>
        <p:pic>
          <p:nvPicPr>
            <p:cNvPr id="1027" name="Picture 3" descr="C:\Users\nesoltis\Documents\Projects\BcSolGWAS\paper\plots\FigR6\FigR6b_Summary_99Thresh_ManhattanPlot_NA10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4783015"/>
              <a:ext cx="6341705" cy="422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C:\Users\nesoltis\Documents\Projects\BcSolGWAS\paper\plots\FigR6\bw_Sl_LesionSize_trueMAF20_NA10_lowTR_LA2093.ManhattanPlot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45"/>
            <a:stretch/>
          </p:blipFill>
          <p:spPr bwMode="auto">
            <a:xfrm>
              <a:off x="0" y="463939"/>
              <a:ext cx="6858000" cy="396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7613" y="76201"/>
              <a:ext cx="42157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7231" y="4429126"/>
              <a:ext cx="43760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955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5BEBE6-AA8B-443A-B01D-720FA3974C10}"/>
              </a:ext>
            </a:extLst>
          </p:cNvPr>
          <p:cNvGrpSpPr/>
          <p:nvPr/>
        </p:nvGrpSpPr>
        <p:grpSpPr>
          <a:xfrm>
            <a:off x="-76200" y="1"/>
            <a:ext cx="6934200" cy="9140365"/>
            <a:chOff x="-76200" y="1"/>
            <a:chExt cx="6934200" cy="91403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DF49CE2-49C1-464E-B09A-B8F09486C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6582" y="4568366"/>
              <a:ext cx="6858000" cy="4572000"/>
            </a:xfrm>
            <a:prstGeom prst="rect">
              <a:avLst/>
            </a:prstGeom>
          </p:spPr>
        </p:pic>
        <p:pic>
          <p:nvPicPr>
            <p:cNvPr id="2052" name="Picture 4" descr="C:\Users\nesoltis\Documents\Projects\BcSolGWAS\paper\plots\FigR7\R7a_topSNPssOverlap_12Plants_pro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1692"/>
              <a:ext cx="6858000" cy="422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nesoltis\Documents\Projects\BcSolGWAS\paper\plots\FigR7\R7a_topSNPssOverlap_12Plants_probSmal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1" y="492369"/>
              <a:ext cx="3657601" cy="25321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-76200" y="1"/>
              <a:ext cx="42157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66582" y="4352926"/>
              <a:ext cx="43760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49ACE19-A86A-496F-98E0-9DABAF3E63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12" y="4783807"/>
            <a:ext cx="3118578" cy="23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24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76200" y="1"/>
            <a:ext cx="6934201" cy="7924799"/>
            <a:chOff x="-76200" y="1"/>
            <a:chExt cx="6934201" cy="7924799"/>
          </a:xfrm>
        </p:grpSpPr>
        <p:pic>
          <p:nvPicPr>
            <p:cNvPr id="1027" name="Picture 3" descr="C:\Users\nesoltis\Documents\Projects\BcSolGWAS\data\genome\chr2_analysis\LDplot2.2V1.l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2" y="4553996"/>
              <a:ext cx="6820469" cy="3370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nesoltis\Documents\Projects\BcSolGWAS\paper\plots\FigR8\Sl_LesionSize_trueMAF20_NA10_lowTR.gene01Chr2.2.ManhattanPlot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76200"/>
              <a:ext cx="6400801" cy="4220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295400" y="440036"/>
              <a:ext cx="4828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Block 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74680" y="440036"/>
              <a:ext cx="4828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Block 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47765" y="440036"/>
              <a:ext cx="4828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Block 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86670" y="440036"/>
              <a:ext cx="48282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Block 4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3909645" y="1643276"/>
              <a:ext cx="0" cy="211015"/>
            </a:xfrm>
            <a:prstGeom prst="line">
              <a:avLst/>
            </a:prstGeom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668233" y="1643276"/>
              <a:ext cx="241412" cy="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-76200" y="1"/>
              <a:ext cx="42157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66582" y="4117254"/>
              <a:ext cx="437608" cy="430881"/>
            </a:xfrm>
            <a:prstGeom prst="rect">
              <a:avLst/>
            </a:prstGeom>
            <a:noFill/>
          </p:spPr>
          <p:txBody>
            <a:bodyPr wrap="none" lIns="152394" tIns="76197" rIns="152394" bIns="76197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17981"/>
            <a:ext cx="6858000" cy="9058230"/>
            <a:chOff x="0" y="17981"/>
            <a:chExt cx="6858000" cy="905823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47" t="12792" r="11417" b="11572"/>
            <a:stretch/>
          </p:blipFill>
          <p:spPr bwMode="auto">
            <a:xfrm>
              <a:off x="3298834" y="5185548"/>
              <a:ext cx="3515762" cy="366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3" descr="C:\Users\nesoltis\Documents\Projects\BcSolGWAS\paper\plots\ActualPaper\FigR8\Venn_SNPs_10NA_numbered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4" t="4861" r="6294" b="4146"/>
            <a:stretch/>
          </p:blipFill>
          <p:spPr bwMode="auto">
            <a:xfrm>
              <a:off x="0" y="5062112"/>
              <a:ext cx="3383280" cy="4014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 descr="C:\Users\nesoltis\Documents\Projects\BcSolGWAS\paper\plots\ActualPaper\FigR8\FigR8_SlBc_trueMAF20_10NA_domest.ManhattanPlot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7185"/>
              <a:ext cx="6858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3327" y="1798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488514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32500" y="4903857"/>
              <a:ext cx="28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pic>
          <p:nvPicPr>
            <p:cNvPr id="1031" name="Picture 7" descr="C:\Users\nesoltis\Documents\Projects\BcSolGWAS\paper\plots\ActualPaper\FigR8\FigR8_Sl_legend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61" t="27706" b="56450"/>
            <a:stretch/>
          </p:blipFill>
          <p:spPr bwMode="auto">
            <a:xfrm>
              <a:off x="5478438" y="3429000"/>
              <a:ext cx="1250868" cy="724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963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7249</TotalTime>
  <Words>53</Words>
  <Application>Microsoft Office PowerPoint</Application>
  <PresentationFormat>Letter Paper (8.5x11 in)</PresentationFormat>
  <Paragraphs>35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Soltis</dc:creator>
  <cp:lastModifiedBy>N S</cp:lastModifiedBy>
  <cp:revision>71</cp:revision>
  <dcterms:created xsi:type="dcterms:W3CDTF">2017-01-23T23:35:12Z</dcterms:created>
  <dcterms:modified xsi:type="dcterms:W3CDTF">2018-05-23T01:04:58Z</dcterms:modified>
</cp:coreProperties>
</file>